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67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F8AA6-F189-BE48-B749-541F70EE785F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33F24-EC7F-D14C-AA24-5C8908674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1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FEBEF-F903-E443-AE17-1C77BAC5F287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BBADEC-F29D-9044-8D4C-DD4553533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087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50401-979E-42AA-99B8-FE5087ED22BA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59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331941-6F8F-4048-88C1-E234FA2C958F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096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008DA-8AF9-482C-97BE-6BE6FE08841E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921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B7E34-720F-496C-A472-9231D23222DD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2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29C36-FA96-491E-AE78-74001BD5CC59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677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3FD36F-2075-42C4-840F-7138045CF401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056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1870C-427F-495F-A245-09CD2808DA28}" type="datetime1">
              <a:rPr lang="en-US" smtClean="0"/>
              <a:t>10/29/2014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0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0BEB6-0C93-469B-BA04-2DF53501AE8B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9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1446B9-E67B-4355-AA88-AECE9FE83005}" type="datetime1">
              <a:rPr lang="en-US" smtClean="0"/>
              <a:t>10/29/2014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2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B1FEB-503D-4C73-BA83-11414310CA8A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2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30170-4AA0-4EDD-AC20-77EAD5C4BCB3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5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569336-C11A-47C3-A787-347D0D138F3E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0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164402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33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98397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10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27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4301133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11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874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8159437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12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33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34182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13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0842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4579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88812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14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0842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282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7984319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15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0842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21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391972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16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0842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683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726404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17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0842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0842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94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627744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18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0842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0842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79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449440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19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0842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0842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1139473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270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042834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20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0842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0842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769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0007592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21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0842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0842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46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249158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22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0842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0842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343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071667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23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0842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0842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3961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158774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24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0842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0842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9138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4938937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25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0842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0842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335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5317305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26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20842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0842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83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169536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27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0842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21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1518604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20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91549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4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02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4593105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5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28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6786877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6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026756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7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7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2979803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8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6979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7809058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9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52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450</TotalTime>
  <Words>216</Words>
  <Application>Microsoft Office PowerPoint</Application>
  <PresentationFormat>On-screen Show (4:3)</PresentationFormat>
  <Paragraphs>81</Paragraphs>
  <Slides>27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Elizabeth Mendenhall</dc:creator>
  <cp:lastModifiedBy>Choi, Sue</cp:lastModifiedBy>
  <cp:revision>23</cp:revision>
  <cp:lastPrinted>2011-07-24T03:45:41Z</cp:lastPrinted>
  <dcterms:created xsi:type="dcterms:W3CDTF">2011-07-24T03:35:18Z</dcterms:created>
  <dcterms:modified xsi:type="dcterms:W3CDTF">2014-10-29T18:45:15Z</dcterms:modified>
</cp:coreProperties>
</file>